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8" r:id="rId3"/>
    <p:sldId id="286" r:id="rId4"/>
    <p:sldId id="284" r:id="rId5"/>
    <p:sldId id="270" r:id="rId6"/>
    <p:sldId id="269" r:id="rId7"/>
    <p:sldId id="271" r:id="rId8"/>
    <p:sldId id="275" r:id="rId9"/>
    <p:sldId id="273" r:id="rId10"/>
    <p:sldId id="276" r:id="rId11"/>
    <p:sldId id="277" r:id="rId12"/>
    <p:sldId id="278" r:id="rId13"/>
    <p:sldId id="279" r:id="rId14"/>
    <p:sldId id="280" r:id="rId15"/>
    <p:sldId id="288" r:id="rId16"/>
    <p:sldId id="28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68"/>
            <p14:sldId id="286"/>
            <p14:sldId id="284"/>
            <p14:sldId id="270"/>
            <p14:sldId id="269"/>
            <p14:sldId id="271"/>
            <p14:sldId id="275"/>
            <p14:sldId id="273"/>
            <p14:sldId id="276"/>
            <p14:sldId id="277"/>
            <p14:sldId id="278"/>
            <p14:sldId id="279"/>
            <p14:sldId id="280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1465" y="2415591"/>
            <a:ext cx="8045742" cy="2076145"/>
          </a:xfrm>
        </p:spPr>
        <p:txBody>
          <a:bodyPr>
            <a:normAutofit fontScale="90000"/>
          </a:bodyPr>
          <a:lstStyle/>
          <a:p>
            <a:pPr algn="l"/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Ukko-Pekka</a:t>
            </a:r>
            <a:r>
              <a:rPr lang="nl-BE" sz="6700" cap="none" dirty="0">
                <a:solidFill>
                  <a:srgbClr val="42A5F5"/>
                </a:solidFill>
                <a:latin typeface="+mn-lt"/>
              </a:rPr>
              <a:t> </a:t>
            </a: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Peura</a:t>
            </a:r>
            <a:endParaRPr lang="nl-BE" sz="6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13" y="1218695"/>
            <a:ext cx="3170490" cy="317049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81465" y="4389185"/>
            <a:ext cx="108141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600" dirty="0"/>
              <a:t>=  P  R  O  G  R  E  S  </a:t>
            </a:r>
            <a:r>
              <a:rPr lang="nl-BE" sz="7600" dirty="0" err="1"/>
              <a:t>S</a:t>
            </a:r>
            <a:r>
              <a:rPr lang="nl-BE" sz="7600" dirty="0"/>
              <a:t>  =</a:t>
            </a:r>
            <a:endParaRPr lang="nl-NL" sz="7600" dirty="0"/>
          </a:p>
        </p:txBody>
      </p:sp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Overige waardes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2400" dirty="0" err="1"/>
              <a:t>To</a:t>
            </a:r>
            <a:r>
              <a:rPr lang="nl-BE" sz="2400" dirty="0"/>
              <a:t> Do:</a:t>
            </a:r>
          </a:p>
          <a:p>
            <a:pPr lvl="1"/>
            <a:r>
              <a:rPr lang="nl-BE" dirty="0"/>
              <a:t>Afstand met behulp van </a:t>
            </a:r>
            <a:r>
              <a:rPr lang="nl-BE" dirty="0" err="1"/>
              <a:t>Maps</a:t>
            </a:r>
            <a:r>
              <a:rPr lang="nl-BE" dirty="0"/>
              <a:t> Activity</a:t>
            </a:r>
          </a:p>
          <a:p>
            <a:pPr lvl="1"/>
            <a:r>
              <a:rPr lang="nl-BE" dirty="0"/>
              <a:t>Hierin afstand bepalen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Gemiddelde snelheid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Hartslag met behulp van de hardware uit Finland </a:t>
            </a:r>
          </a:p>
          <a:p>
            <a:pPr marL="457200" lvl="1" indent="0">
              <a:buNone/>
            </a:pPr>
            <a:r>
              <a:rPr lang="nl-BE" dirty="0"/>
              <a:t>via bluetooth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Delen op facebook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Facebook SDK</a:t>
            </a:r>
          </a:p>
          <a:p>
            <a:r>
              <a:rPr lang="nl-BE" dirty="0"/>
              <a:t>Voorlopig enkel link (image) en eigen</a:t>
            </a:r>
          </a:p>
          <a:p>
            <a:pPr marL="0" indent="0">
              <a:buNone/>
            </a:pPr>
            <a:r>
              <a:rPr lang="nl-BE" dirty="0"/>
              <a:t>bericht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Overzicht van </a:t>
            </a:r>
            <a:r>
              <a:rPr lang="nl-BE" dirty="0" err="1"/>
              <a:t>Main</a:t>
            </a:r>
            <a:r>
              <a:rPr lang="nl-BE" dirty="0"/>
              <a:t> Activity (screenshot/grafiek)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</a:t>
            </a:r>
            <a:r>
              <a:rPr lang="nl-BE" sz="4800" dirty="0" err="1"/>
              <a:t>maps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Elke 10 sec. een “dot”</a:t>
            </a:r>
          </a:p>
          <a:p>
            <a:r>
              <a:rPr lang="nl-BE" dirty="0"/>
              <a:t>Gebruik van Google API</a:t>
            </a:r>
          </a:p>
          <a:p>
            <a:r>
              <a:rPr lang="nl-BE" dirty="0" err="1"/>
              <a:t>Wakelock</a:t>
            </a:r>
            <a:r>
              <a:rPr lang="nl-BE" dirty="0"/>
              <a:t> en </a:t>
            </a:r>
            <a:r>
              <a:rPr lang="nl-BE" dirty="0" err="1"/>
              <a:t>LocationService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Latitude en Longitude in Array/List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Dots</a:t>
            </a:r>
            <a:r>
              <a:rPr lang="nl-BE" dirty="0"/>
              <a:t>” verbinden met Polyline</a:t>
            </a:r>
          </a:p>
          <a:p>
            <a:pPr lvl="1"/>
            <a:r>
              <a:rPr lang="nl-BE" dirty="0"/>
              <a:t>Afstand en Snelheid naar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  <a:p>
            <a:pPr lvl="1"/>
            <a:r>
              <a:rPr lang="nl-BE" dirty="0" err="1"/>
              <a:t>Permission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voor GPS toegang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Dummy grafiek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Grafiek met testdata</a:t>
            </a:r>
          </a:p>
          <a:p>
            <a:r>
              <a:rPr lang="nl-BE" dirty="0"/>
              <a:t>Scrollen in grafiek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Hartslag visualiseren in grafiek:</a:t>
            </a:r>
          </a:p>
          <a:p>
            <a:pPr lvl="2"/>
            <a:r>
              <a:rPr lang="nl-BE" dirty="0"/>
              <a:t>Live data</a:t>
            </a:r>
          </a:p>
          <a:p>
            <a:pPr lvl="2"/>
            <a:r>
              <a:rPr lang="nl-BE" dirty="0"/>
              <a:t>Opgeslagen (historie) data</a:t>
            </a:r>
          </a:p>
          <a:p>
            <a:pPr lvl="1"/>
            <a:r>
              <a:rPr lang="nl-BE" dirty="0"/>
              <a:t>Mogelijkheid tot zoomen</a:t>
            </a:r>
          </a:p>
          <a:p>
            <a:pPr lvl="1"/>
            <a:endParaRPr lang="nl-BE" sz="20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1403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1783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Inloggegevens opslaan</a:t>
            </a:r>
          </a:p>
          <a:p>
            <a:r>
              <a:rPr lang="nl-BE" dirty="0" err="1"/>
              <a:t>Firebase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Gebruikersnaam</a:t>
            </a:r>
          </a:p>
          <a:p>
            <a:pPr lvl="1"/>
            <a:r>
              <a:rPr lang="nl-BE" dirty="0"/>
              <a:t>Teamnaam</a:t>
            </a:r>
          </a:p>
          <a:p>
            <a:pPr lvl="1"/>
            <a:r>
              <a:rPr lang="nl-BE" dirty="0"/>
              <a:t>Hartslag</a:t>
            </a:r>
          </a:p>
          <a:p>
            <a:pPr lvl="1"/>
            <a:r>
              <a:rPr lang="nl-BE" dirty="0"/>
              <a:t>Vorige “</a:t>
            </a:r>
            <a:r>
              <a:rPr lang="nl-BE" dirty="0" err="1"/>
              <a:t>Workout</a:t>
            </a:r>
            <a:r>
              <a:rPr lang="nl-BE" dirty="0"/>
              <a:t>” gegevens</a:t>
            </a:r>
          </a:p>
          <a:p>
            <a:pPr lvl="1"/>
            <a:endParaRPr lang="nl-BE" dirty="0"/>
          </a:p>
          <a:p>
            <a:r>
              <a:rPr lang="nl-BE" dirty="0"/>
              <a:t>Nog volledig te doen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8" y="109212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Bluetooth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Connectie met </a:t>
            </a:r>
            <a:r>
              <a:rPr lang="nl-BE" dirty="0" err="1"/>
              <a:t>tracker</a:t>
            </a:r>
            <a:r>
              <a:rPr lang="nl-BE" dirty="0"/>
              <a:t> via bluetooth</a:t>
            </a:r>
          </a:p>
          <a:p>
            <a:r>
              <a:rPr lang="nl-BE" dirty="0" err="1"/>
              <a:t>Trackers</a:t>
            </a:r>
            <a:r>
              <a:rPr lang="nl-BE" dirty="0"/>
              <a:t> verzamelen constant data</a:t>
            </a:r>
          </a:p>
          <a:p>
            <a:r>
              <a:rPr lang="nl-BE" dirty="0"/>
              <a:t>Gemiddelde wordt aangeboden</a:t>
            </a:r>
          </a:p>
          <a:p>
            <a:endParaRPr lang="nl-BE" dirty="0"/>
          </a:p>
          <a:p>
            <a:r>
              <a:rPr lang="nl-BE" dirty="0"/>
              <a:t>Team:</a:t>
            </a:r>
          </a:p>
          <a:p>
            <a:pPr lvl="1"/>
            <a:r>
              <a:rPr lang="nl-BE" dirty="0"/>
              <a:t>Ontvanger (coach) </a:t>
            </a:r>
            <a:r>
              <a:rPr lang="nl-BE" dirty="0" err="1"/>
              <a:t>cycled</a:t>
            </a:r>
            <a:r>
              <a:rPr lang="nl-BE" dirty="0"/>
              <a:t> langs </a:t>
            </a:r>
            <a:r>
              <a:rPr lang="nl-BE" dirty="0" err="1"/>
              <a:t>hosts</a:t>
            </a:r>
            <a:endParaRPr lang="nl-BE" dirty="0"/>
          </a:p>
          <a:p>
            <a:pPr lvl="1"/>
            <a:r>
              <a:rPr lang="nl-BE" dirty="0"/>
              <a:t>‘Connectie &gt;&gt; int doorsturen &gt;&gt; connectie verbreken’</a:t>
            </a:r>
          </a:p>
          <a:p>
            <a:r>
              <a:rPr lang="nl-BE" sz="2200" dirty="0"/>
              <a:t>Solo:</a:t>
            </a:r>
          </a:p>
          <a:p>
            <a:pPr lvl="1"/>
            <a:r>
              <a:rPr lang="nl-BE" sz="2000" dirty="0"/>
              <a:t>Eens in zoveel tijd connectie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ssl.gstatic.com/images/icons/material/product/1x/bluetooth_51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99" y="804519"/>
            <a:ext cx="3773909" cy="37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8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72258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86" y="1806398"/>
            <a:ext cx="2115721" cy="21157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36896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nl-BE" sz="4800" dirty="0"/>
              <a:t>Het begin: </a:t>
            </a:r>
            <a:r>
              <a:rPr lang="nl-BE" sz="4800" dirty="0" err="1"/>
              <a:t>finland</a:t>
            </a:r>
            <a:endParaRPr lang="nl-BE" sz="4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productnaam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Jong en hip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80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2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06" y="3262947"/>
            <a:ext cx="3224962" cy="32249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3658459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itrax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986" r="34052"/>
          <a:stretch/>
        </p:blipFill>
        <p:spPr>
          <a:xfrm>
            <a:off x="8312418" y="1068797"/>
            <a:ext cx="2762596" cy="48618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104720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Offline login/register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Array/List</a:t>
            </a:r>
          </a:p>
          <a:p>
            <a:pPr lvl="1"/>
            <a:r>
              <a:rPr lang="nl-BE" dirty="0"/>
              <a:t>Nieuwe gebruiker checken</a:t>
            </a:r>
          </a:p>
          <a:p>
            <a:pPr lvl="1"/>
            <a:r>
              <a:rPr lang="nl-BE" dirty="0"/>
              <a:t>Bestaande gebruiker checken</a:t>
            </a:r>
          </a:p>
          <a:p>
            <a:pPr lvl="1"/>
            <a:r>
              <a:rPr lang="nl-BE" dirty="0"/>
              <a:t>Database implementeren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Stappenteller (Google API)</a:t>
            </a:r>
          </a:p>
          <a:p>
            <a:r>
              <a:rPr lang="nl-BE" dirty="0"/>
              <a:t>Verbrande calorieën</a:t>
            </a:r>
          </a:p>
          <a:p>
            <a:r>
              <a:rPr lang="nl-BE" dirty="0"/>
              <a:t>Random </a:t>
            </a:r>
            <a:r>
              <a:rPr lang="nl-BE" dirty="0" err="1"/>
              <a:t>welkomsbericht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Na/tijdens “</a:t>
            </a:r>
            <a:r>
              <a:rPr lang="nl-BE" dirty="0" err="1"/>
              <a:t>Workout</a:t>
            </a:r>
            <a:r>
              <a:rPr lang="nl-BE" dirty="0"/>
              <a:t>”:</a:t>
            </a:r>
          </a:p>
          <a:p>
            <a:pPr lvl="2"/>
            <a:r>
              <a:rPr lang="nl-BE" sz="1800" dirty="0"/>
              <a:t>Afstand, gemiddelde snelheid, </a:t>
            </a:r>
          </a:p>
          <a:p>
            <a:pPr marL="914400" lvl="2" indent="0">
              <a:buNone/>
            </a:pPr>
            <a:r>
              <a:rPr lang="nl-BE" sz="1800" dirty="0"/>
              <a:t>gemiddelde hartslag</a:t>
            </a:r>
          </a:p>
          <a:p>
            <a:pPr lvl="1"/>
            <a:r>
              <a:rPr lang="nl-BE" dirty="0"/>
              <a:t>Hartslag (huidig, momentopname)</a:t>
            </a:r>
          </a:p>
          <a:p>
            <a:pPr lvl="1"/>
            <a:r>
              <a:rPr lang="nl-BE" dirty="0"/>
              <a:t>Opslaan in database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stappenteller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Reset na 00:00 uur</a:t>
            </a:r>
          </a:p>
          <a:p>
            <a:pPr lvl="1"/>
            <a:r>
              <a:rPr lang="nl-BE" dirty="0"/>
              <a:t>Aantal stappen per dag</a:t>
            </a:r>
          </a:p>
          <a:p>
            <a:pPr lvl="1"/>
            <a:r>
              <a:rPr lang="nl-BE" dirty="0"/>
              <a:t>Aantal stappen na “</a:t>
            </a:r>
            <a:r>
              <a:rPr lang="nl-BE" dirty="0" err="1"/>
              <a:t>Workout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calorieën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Complexe formule:</a:t>
            </a:r>
          </a:p>
          <a:p>
            <a:pPr lvl="1"/>
            <a:r>
              <a:rPr lang="nl-BE" dirty="0"/>
              <a:t>Gewicht, tijd over 100 meter afstand</a:t>
            </a:r>
          </a:p>
          <a:p>
            <a:r>
              <a:rPr lang="nl-BE" dirty="0"/>
              <a:t>Andere focus op app</a:t>
            </a:r>
          </a:p>
          <a:p>
            <a:endParaRPr lang="nl-BE" dirty="0"/>
          </a:p>
          <a:p>
            <a:r>
              <a:rPr lang="nl-BE" dirty="0"/>
              <a:t>Gemiddelde persoon:</a:t>
            </a:r>
          </a:p>
          <a:p>
            <a:pPr lvl="1"/>
            <a:r>
              <a:rPr lang="nl-BE" dirty="0"/>
              <a:t>0,044 KCAL per stap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277</TotalTime>
  <Words>344</Words>
  <Application>Microsoft Office PowerPoint</Application>
  <PresentationFormat>Breedbeeld</PresentationFormat>
  <Paragraphs>109</Paragraphs>
  <Slides>17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Rockwell</vt:lpstr>
      <vt:lpstr>Galerie</vt:lpstr>
      <vt:lpstr>Groep 2b e-health Nick Cuypers Koen Schauwaert Ukko-Pekka Peura</vt:lpstr>
      <vt:lpstr>Het begin: finland</vt:lpstr>
      <vt:lpstr>productnaam</vt:lpstr>
      <vt:lpstr>Logo fitrax</vt:lpstr>
      <vt:lpstr>Splashscreen</vt:lpstr>
      <vt:lpstr>Login activity</vt:lpstr>
      <vt:lpstr>Main activity</vt:lpstr>
      <vt:lpstr>stappenteller</vt:lpstr>
      <vt:lpstr>calorieën</vt:lpstr>
      <vt:lpstr>Overige waardes</vt:lpstr>
      <vt:lpstr>Delen op facebook</vt:lpstr>
      <vt:lpstr> maps activity</vt:lpstr>
      <vt:lpstr>Dummy grafiek</vt:lpstr>
      <vt:lpstr>Database</vt:lpstr>
      <vt:lpstr>Bluetooth data</vt:lpstr>
      <vt:lpstr>Live demo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[student];Koen Schauwaert</dc:creator>
  <cp:lastModifiedBy>Koen Schauwaert</cp:lastModifiedBy>
  <cp:revision>50</cp:revision>
  <dcterms:created xsi:type="dcterms:W3CDTF">2017-03-26T11:02:18Z</dcterms:created>
  <dcterms:modified xsi:type="dcterms:W3CDTF">2017-03-27T08:33:06Z</dcterms:modified>
</cp:coreProperties>
</file>